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306"/>
    <a:srgbClr val="D73831"/>
    <a:srgbClr val="FE6A5D"/>
    <a:srgbClr val="C00000"/>
    <a:srgbClr val="FFE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29" autoAdjust="0"/>
  </p:normalViewPr>
  <p:slideViewPr>
    <p:cSldViewPr snapToGrid="0" snapToObjects="1">
      <p:cViewPr varScale="1">
        <p:scale>
          <a:sx n="111" d="100"/>
          <a:sy n="111" d="100"/>
        </p:scale>
        <p:origin x="-84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5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0450-DF53-0241-8B6F-E4776C8C7B5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F74B0-D767-9941-BAC2-312C08F6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6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74B0-D767-9941-BAC2-312C08F620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3943D-3BD1-604B-BA53-0D8B77EF54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296D1A-A1EC-174D-8BBA-6B37F0C9B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7827CE2-86E2-7146-88D7-BADB85BE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6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4FEA0-2D06-D549-8AC1-D76F3647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B9F5FB-CA97-3C43-A9ED-512343F59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DC2C98A-3D9E-2A40-BE5E-F3F895AF1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254F6B8-CE50-9F47-A6CD-6714CFE2F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398E4F-5787-3640-B9B8-4C6F891E5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1" i="0">
                <a:latin typeface="+mn-lt"/>
              </a:defRPr>
            </a:lvl1pPr>
            <a:lvl2pPr>
              <a:defRPr b="1" i="0">
                <a:latin typeface="+mn-lt"/>
              </a:defRPr>
            </a:lvl2pPr>
            <a:lvl3pPr>
              <a:defRPr b="1" i="0">
                <a:latin typeface="+mn-lt"/>
              </a:defRPr>
            </a:lvl3pPr>
            <a:lvl4pPr>
              <a:defRPr b="1" i="0">
                <a:latin typeface="+mn-lt"/>
              </a:defRPr>
            </a:lvl4pPr>
            <a:lvl5pPr>
              <a:defRPr b="1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0AF1EFF-4A6E-8046-B5D5-FE579E86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408D8-AD5F-144E-89C6-E1B1EDC7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2FE4C-558D-3845-B383-A6AD8B9FB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4475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56337-31A7-2842-9121-416D8BD4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E56B87-55C1-2A4B-8A99-2398A5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7888AE-162B-454A-BC9C-000ABB7DF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906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0EA6A3C-C5FE-FA42-8461-8201703B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48E192-5588-B24D-9FC1-CE204D76158F}"/>
              </a:ext>
            </a:extLst>
          </p:cNvPr>
          <p:cNvSpPr/>
          <p:nvPr/>
        </p:nvSpPr>
        <p:spPr>
          <a:xfrm>
            <a:off x="0" y="0"/>
            <a:ext cx="506250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90500" dist="50800" dir="27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74F92-0234-CE40-9885-F619B2D8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16" y="365125"/>
            <a:ext cx="4414553" cy="1325563"/>
          </a:xfrm>
        </p:spPr>
        <p:txBody>
          <a:bodyPr/>
          <a:lstStyle>
            <a:lvl1pPr>
              <a:defRPr sz="3200" b="1" i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F5BE8F-A6CB-0945-B8F3-591E7A2BC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9116" y="1825625"/>
            <a:ext cx="4414553" cy="4351338"/>
          </a:xfrm>
        </p:spPr>
        <p:txBody>
          <a:bodyPr/>
          <a:lstStyle>
            <a:lvl1pPr>
              <a:defRPr b="0" i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>
              <a:defRPr b="0" i="0">
                <a:solidFill>
                  <a:schemeClr val="bg1">
                    <a:lumMod val="95000"/>
                  </a:schemeClr>
                </a:solidFill>
                <a:latin typeface="+mn-lt"/>
              </a:defRPr>
            </a:lvl2pPr>
            <a:lvl3pPr>
              <a:defRPr b="0" i="0">
                <a:solidFill>
                  <a:schemeClr val="bg1">
                    <a:lumMod val="95000"/>
                  </a:schemeClr>
                </a:solidFill>
                <a:latin typeface="+mn-lt"/>
              </a:defRPr>
            </a:lvl3pPr>
            <a:lvl4pPr>
              <a:defRPr b="0" i="0">
                <a:solidFill>
                  <a:schemeClr val="bg1">
                    <a:lumMod val="95000"/>
                  </a:schemeClr>
                </a:solidFill>
                <a:latin typeface="+mn-lt"/>
              </a:defRPr>
            </a:lvl4pPr>
            <a:lvl5pPr>
              <a:defRPr b="0" i="0">
                <a:solidFill>
                  <a:schemeClr val="bg1">
                    <a:lumMod val="9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C6EF21-99A0-FA43-B28F-14C1A050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621" y="365125"/>
            <a:ext cx="6370521" cy="5527675"/>
          </a:xfrm>
        </p:spPr>
        <p:txBody>
          <a:bodyPr/>
          <a:lstStyle>
            <a:lvl1pPr>
              <a:defRPr b="0" i="0"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058BD4C-8AC9-D941-AFF2-9398B40F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7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E0C66-3501-DF4A-A517-5FF334C0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5847B9-63CC-A840-B964-7ECD5F71C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F705D-5BC8-6A4F-803B-22140113F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750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F879A9-851E-2444-8AE3-AAC3B96F1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07C986-48EB-0F48-8C1E-2EFEA3B85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7502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F8CDF2E-2198-034A-944D-70618806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8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42E37-ED51-074B-8212-EE720DE4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356DDD-9123-004D-9C3F-62F08487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72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3E534D1-E929-124B-9433-0411B920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7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A93A8-479E-794B-838C-7C966CA5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2CFFF-6D9E-B948-AC5F-6931F50D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+mn-lt"/>
              </a:defRPr>
            </a:lvl1pPr>
            <a:lvl2pPr>
              <a:defRPr sz="2800" b="0" i="0">
                <a:latin typeface="+mn-lt"/>
              </a:defRPr>
            </a:lvl2pPr>
            <a:lvl3pPr>
              <a:defRPr sz="2400" b="0" i="0">
                <a:latin typeface="+mn-lt"/>
              </a:defRPr>
            </a:lvl3pPr>
            <a:lvl4pPr>
              <a:defRPr sz="2000" b="0" i="0">
                <a:latin typeface="+mn-lt"/>
              </a:defRPr>
            </a:lvl4pPr>
            <a:lvl5pPr>
              <a:defRPr sz="20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70DFCF-E412-2C45-A213-EFBC84B22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26D6FD5-0D95-1D4F-8E43-04B08DAF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4FEB22-9172-DF49-973D-EE2322DE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D6CCC4-F3C4-7A43-BEFE-41097DF45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A27F13-894A-6D44-8D88-9FD8F0C1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1C85BEC-2EEC-754C-8089-CB28F2DA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838200" cy="365125"/>
          </a:xfrm>
        </p:spPr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8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43B8E9-4D17-6C4E-81BA-34EEDA227558}"/>
              </a:ext>
            </a:extLst>
          </p:cNvPr>
          <p:cNvSpPr/>
          <p:nvPr/>
        </p:nvSpPr>
        <p:spPr>
          <a:xfrm>
            <a:off x="0" y="0"/>
            <a:ext cx="12192000" cy="68266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7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518F3C-8804-B548-AB26-E4F2B2F8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BDE3C1-EEEA-4F42-9659-227D12965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3A280-7BE1-C14A-A819-C2BA834E1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82D56C-A3F5-BD4E-9D7B-7BF4F2F3C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E052B-047E-BC43-BE30-CCD25F5AA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C2FAE7-D3FB-1344-8E97-D7BD945B1573}"/>
              </a:ext>
            </a:extLst>
          </p:cNvPr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D0E0994-DE0E-CC47-99D4-E44DDD6362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26972" y="6305878"/>
            <a:ext cx="1922752" cy="4826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B8682D-CA49-4D4A-8837-1AA4216BEC3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827" r="-1"/>
          <a:stretch/>
        </p:blipFill>
        <p:spPr>
          <a:xfrm>
            <a:off x="0" y="5592960"/>
            <a:ext cx="7156050" cy="8501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97D6DB-0D40-3F4A-AA2D-B4CE3329BCD3}"/>
              </a:ext>
            </a:extLst>
          </p:cNvPr>
          <p:cNvSpPr txBox="1"/>
          <p:nvPr/>
        </p:nvSpPr>
        <p:spPr>
          <a:xfrm>
            <a:off x="6929438" y="5916967"/>
            <a:ext cx="526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00" baseline="0" dirty="0"/>
              <a:t>Heating Elements • Controls • Sensors</a:t>
            </a:r>
          </a:p>
        </p:txBody>
      </p:sp>
    </p:spTree>
    <p:extLst>
      <p:ext uri="{BB962C8B-B14F-4D97-AF65-F5344CB8AC3E}">
        <p14:creationId xmlns:p14="http://schemas.microsoft.com/office/powerpoint/2010/main" val="25979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52D57-5A89-2B47-BBBF-02D2F31CB1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292DA-0977-A842-9931-A87F31EDA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Tempco Electric Heater Corporation</a:t>
            </a:r>
          </a:p>
        </p:txBody>
      </p:sp>
    </p:spTree>
    <p:extLst>
      <p:ext uri="{BB962C8B-B14F-4D97-AF65-F5344CB8AC3E}">
        <p14:creationId xmlns:p14="http://schemas.microsoft.com/office/powerpoint/2010/main" val="3167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0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49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4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89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pco-PP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co-OFFICIAL-PowerPoint-Template-2019" id="{C0ECA754-3CB6-C143-A180-3ED0918E85AB}" vid="{FB8C56E1-C324-ED48-B5DE-8DF1B03030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Tempco-PP-Template</Template>
  <TotalTime>13</TotalTime>
  <Words>7</Words>
  <Application>Microsoft Office PowerPoint</Application>
  <PresentationFormat>Custom</PresentationFormat>
  <Paragraphs>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Tempco-PP-Template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Overview</dc:title>
  <dc:creator>David Sanchez</dc:creator>
  <cp:lastModifiedBy>David Sanchez</cp:lastModifiedBy>
  <cp:revision>4</cp:revision>
  <dcterms:created xsi:type="dcterms:W3CDTF">2019-03-08T18:38:10Z</dcterms:created>
  <dcterms:modified xsi:type="dcterms:W3CDTF">2019-03-27T18:26:14Z</dcterms:modified>
</cp:coreProperties>
</file>